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0" d="100"/>
          <a:sy n="90" d="100"/>
        </p:scale>
        <p:origin x="10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810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7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0560" y="640080"/>
            <a:ext cx="3200400" cy="4000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4572000"/>
            <a:ext cx="11247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F9D9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for Cornwall</a:t>
            </a:r>
            <a:endParaRPr lang="en-US" sz="5400" dirty="0"/>
          </a:p>
        </p:txBody>
      </p:sp>
      <p:sp>
        <p:nvSpPr>
          <p:cNvPr id="4" name="Text 1"/>
          <p:cNvSpPr/>
          <p:nvPr/>
        </p:nvSpPr>
        <p:spPr>
          <a:xfrm>
            <a:off x="457200" y="5440680"/>
            <a:ext cx="11247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Time-saving, revenue-increasing, stress-reducing solutions for everyone</a:t>
            </a:r>
            <a:endParaRPr lang="en-US" sz="2000" dirty="0"/>
          </a:p>
        </p:txBody>
      </p:sp>
      <p:sp>
        <p:nvSpPr>
          <p:cNvPr id="5" name="Text 2"/>
          <p:cNvSpPr/>
          <p:nvPr/>
        </p:nvSpPr>
        <p:spPr>
          <a:xfrm>
            <a:off x="457200" y="621792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8A94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Keith Sampson  •  April 2026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0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0D17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problem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548640" y="123444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8A94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 businesses are losing time, money and customers to admin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594360" y="2377440"/>
            <a:ext cx="3474720" cy="3474720"/>
          </a:xfrm>
          <a:prstGeom prst="rect">
            <a:avLst/>
          </a:prstGeom>
          <a:solidFill>
            <a:srgbClr val="0D1730"/>
          </a:solidFill>
          <a:ln w="19050">
            <a:solidFill>
              <a:srgbClr val="D4A84B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94360" y="2377440"/>
            <a:ext cx="3474720" cy="109728"/>
          </a:xfrm>
          <a:prstGeom prst="rect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3017520"/>
            <a:ext cx="3200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800" b="1" dirty="0">
                <a:solidFill>
                  <a:srgbClr val="F9D9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62%</a:t>
            </a:r>
            <a:endParaRPr lang="en-US" sz="6800" dirty="0"/>
          </a:p>
        </p:txBody>
      </p:sp>
      <p:sp>
        <p:nvSpPr>
          <p:cNvPr id="7" name="Text 5"/>
          <p:cNvSpPr/>
          <p:nvPr/>
        </p:nvSpPr>
        <p:spPr>
          <a:xfrm>
            <a:off x="868680" y="4480560"/>
            <a:ext cx="29260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small businesses miss calls and enquiries during the working day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4343400" y="2377440"/>
            <a:ext cx="3474720" cy="3474720"/>
          </a:xfrm>
          <a:prstGeom prst="rect">
            <a:avLst/>
          </a:prstGeom>
          <a:solidFill>
            <a:srgbClr val="0D1730"/>
          </a:solidFill>
          <a:ln w="19050">
            <a:solidFill>
              <a:srgbClr val="D4A84B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343400" y="2377440"/>
            <a:ext cx="3474720" cy="109728"/>
          </a:xfrm>
          <a:prstGeom prst="rect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480560" y="3017520"/>
            <a:ext cx="3200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600" b="1" dirty="0">
                <a:solidFill>
                  <a:srgbClr val="F9D9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 hrs</a:t>
            </a:r>
            <a:endParaRPr lang="en-US" sz="5600" dirty="0"/>
          </a:p>
        </p:txBody>
      </p:sp>
      <p:sp>
        <p:nvSpPr>
          <p:cNvPr id="11" name="Text 9"/>
          <p:cNvSpPr/>
          <p:nvPr/>
        </p:nvSpPr>
        <p:spPr>
          <a:xfrm>
            <a:off x="4617720" y="4480560"/>
            <a:ext cx="29260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week lost to admin instead of earning or serving customers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8092440" y="2377440"/>
            <a:ext cx="3474720" cy="3474720"/>
          </a:xfrm>
          <a:prstGeom prst="rect">
            <a:avLst/>
          </a:prstGeom>
          <a:solidFill>
            <a:srgbClr val="0D1730"/>
          </a:solidFill>
          <a:ln w="19050">
            <a:solidFill>
              <a:srgbClr val="D4A84B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8092440" y="2377440"/>
            <a:ext cx="3474720" cy="109728"/>
          </a:xfrm>
          <a:prstGeom prst="rect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229600" y="3017520"/>
            <a:ext cx="3200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600" b="1" dirty="0">
                <a:solidFill>
                  <a:srgbClr val="F9D9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£500+</a:t>
            </a:r>
            <a:endParaRPr lang="en-US" sz="5600" dirty="0"/>
          </a:p>
        </p:txBody>
      </p:sp>
      <p:sp>
        <p:nvSpPr>
          <p:cNvPr id="15" name="Text 13"/>
          <p:cNvSpPr/>
          <p:nvPr/>
        </p:nvSpPr>
        <p:spPr>
          <a:xfrm>
            <a:off x="8366760" y="4480560"/>
            <a:ext cx="29260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lost per month from missed bookings, late invoices and no-shows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0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0D17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solution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548640" y="123444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8A94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 ring you as normal — AI handles the admin behind the scenes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31520" y="2103120"/>
            <a:ext cx="777240" cy="777240"/>
          </a:xfrm>
          <a:prstGeom prst="ellipse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210312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D17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737360" y="2057400"/>
            <a:ext cx="9875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D17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calls your business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737360" y="2468880"/>
            <a:ext cx="9875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A43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Answered calls — job details go into your Telegram bot. Missed calls — auto-SMS back to the caller so no enquiry is lost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731520" y="3264408"/>
            <a:ext cx="777240" cy="777240"/>
          </a:xfrm>
          <a:prstGeom prst="ellipse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1520" y="3264408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D17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1737360" y="3218688"/>
            <a:ext cx="9875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D17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parses the job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737360" y="3630168"/>
            <a:ext cx="9875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A43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Natural language in: "boiler service Tuesday 2pm" or "cut &amp; colour Friday morning" — structured job out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731520" y="4425696"/>
            <a:ext cx="777240" cy="777240"/>
          </a:xfrm>
          <a:prstGeom prst="ellipse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31520" y="4425696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D17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1737360" y="4379976"/>
            <a:ext cx="9875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D17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Job lands on your dashboard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737360" y="4791456"/>
            <a:ext cx="9875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A43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Clean view of every booking, customer, date and time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731520" y="5586984"/>
            <a:ext cx="777240" cy="777240"/>
          </a:xfrm>
          <a:prstGeom prst="ellipse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" y="5586984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D17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1737360" y="5541264"/>
            <a:ext cx="9875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D17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briefing at a time to suit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737360" y="5952744"/>
            <a:ext cx="9875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A43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Tomorrow's jobs pushed to Telegram — e.g. 4pm the night before, or whenever works for you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0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0D17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 offer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571500" y="1371600"/>
            <a:ext cx="5394960" cy="2331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8D0B8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571500" y="1371600"/>
            <a:ext cx="109728" cy="2331720"/>
          </a:xfrm>
          <a:prstGeom prst="rect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91540" y="150876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D17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🔧  Trades Bot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3863340" y="155448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£20–40/month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891540" y="1993392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A94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Plumbers · Electricians · Builders · Carpenters · Painters · Roofers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891540" y="2377440"/>
            <a:ext cx="48463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A43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Telegram bot + Web dashboard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3A43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briefing + Customer notifications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3A43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Missed-call SMS catcher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195060" y="1371600"/>
            <a:ext cx="5394960" cy="2331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8D0B8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195060" y="1371600"/>
            <a:ext cx="109728" cy="2331720"/>
          </a:xfrm>
          <a:prstGeom prst="rect">
            <a:avLst/>
          </a:prstGeom>
          <a:solidFill>
            <a:srgbClr val="FF6B9D"/>
          </a:solidFill>
          <a:ln w="12700">
            <a:solidFill>
              <a:srgbClr val="FF6B9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15100" y="150876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D17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💇  Salon Bot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9486900" y="155448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dirty="0">
                <a:solidFill>
                  <a:srgbClr val="FF6B9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£20–40/month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6515100" y="1993392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A94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Hairdressers · Barbers · Beauty · Nails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515100" y="2377440"/>
            <a:ext cx="48463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A43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Telegram bot + Booking dashboard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3A43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briefing + Reminders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3A43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Cuts no-shows with auto-confirmations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71500" y="3931920"/>
            <a:ext cx="5394960" cy="2331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8D0B8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71500" y="3931920"/>
            <a:ext cx="109728" cy="2331720"/>
          </a:xfrm>
          <a:prstGeom prst="rect">
            <a:avLst/>
          </a:prstGeom>
          <a:solidFill>
            <a:srgbClr val="7EE787"/>
          </a:solidFill>
          <a:ln w="12700">
            <a:solidFill>
              <a:srgbClr val="7EE78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91540" y="406908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D17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🚕  Taxi Bot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3863340" y="411480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dirty="0">
                <a:solidFill>
                  <a:srgbClr val="7EE78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£30–60/month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891540" y="4553712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A94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hire · Local taxi firms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891540" y="4937760"/>
            <a:ext cx="48463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A43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Telegram bookings → Calendar → Signboards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3A43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Flight tracking for airport pickups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3A43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Driver alerts + daily schedule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6195060" y="3931920"/>
            <a:ext cx="5394960" cy="2331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8D0B8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195060" y="3931920"/>
            <a:ext cx="109728" cy="2331720"/>
          </a:xfrm>
          <a:prstGeom prst="rect">
            <a:avLst/>
          </a:prstGeom>
          <a:solidFill>
            <a:srgbClr val="58A6FF"/>
          </a:solidFill>
          <a:ln w="12700">
            <a:solidFill>
              <a:srgbClr val="58A6F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15100" y="406908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D17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📅  FamCal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9486900" y="411480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dirty="0">
                <a:solidFill>
                  <a:srgbClr val="58A6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£5–10/month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6515100" y="4553712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A94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Families with school-age kids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515100" y="4937760"/>
            <a:ext cx="48463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A43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Telegram bot + Google Calendar sync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3A43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7am daily briefing + Reminders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3A43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Kids type events naturally, AI adds to calendar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457200" y="621792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i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Bespoke builds also available for other business types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0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0D17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it works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1371600" y="1288720"/>
            <a:ext cx="914400" cy="914400"/>
          </a:xfrm>
          <a:prstGeom prst="ellipse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371600" y="128872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D17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2560320" y="1288720"/>
            <a:ext cx="8686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D17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tell us about your business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2560320" y="1791640"/>
            <a:ext cx="8686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3A43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Services, hours, area — 20 minute chat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1371600" y="2656040"/>
            <a:ext cx="914400" cy="914400"/>
          </a:xfrm>
          <a:prstGeom prst="ellipse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371600" y="265604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D17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2560320" y="2656040"/>
            <a:ext cx="8686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D17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build your Telegram bot and dashboard in 48 hours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2560320" y="3158960"/>
            <a:ext cx="8686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3A43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AI trained on your business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1371600" y="4023360"/>
            <a:ext cx="914400" cy="914400"/>
          </a:xfrm>
          <a:prstGeom prst="ellipse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371600" y="402336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D17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600" dirty="0"/>
          </a:p>
        </p:txBody>
      </p:sp>
      <p:sp>
        <p:nvSpPr>
          <p:cNvPr id="13" name="Text 11"/>
          <p:cNvSpPr/>
          <p:nvPr/>
        </p:nvSpPr>
        <p:spPr>
          <a:xfrm>
            <a:off x="2560320" y="4023360"/>
            <a:ext cx="8686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D17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briefing at a time to suit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2560320" y="4526280"/>
            <a:ext cx="8686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3A43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Today's jobs and tomorrow's schedule — delivered to your Telegram</a:t>
            </a:r>
            <a:endParaRPr lang="en-US" sz="1500" dirty="0"/>
          </a:p>
        </p:txBody>
      </p:sp>
      <p:sp>
        <p:nvSpPr>
          <p:cNvPr id="15" name="Shape 1"/>
          <p:cNvSpPr/>
          <p:nvPr/>
        </p:nvSpPr>
        <p:spPr>
          <a:xfrm>
            <a:off x="1371600" y="5390680"/>
            <a:ext cx="914400" cy="914400"/>
          </a:xfrm>
          <a:prstGeom prst="ellipse">
            <a:avLst/>
          </a:prstGeom>
          <a:solidFill>
            <a:srgbClr val="D4A84B"/>
          </a:solidFill>
          <a:ln w="12700">
            <a:solidFill>
              <a:srgbClr val="D4A84B"/>
            </a:solidFill>
            <a:prstDash val="solid"/>
          </a:ln>
        </p:spPr>
      </p:sp>
      <p:sp>
        <p:nvSpPr>
          <p:cNvPr id="16" name="Text 2"/>
          <p:cNvSpPr/>
          <p:nvPr/>
        </p:nvSpPr>
        <p:spPr>
          <a:xfrm>
            <a:off x="1371600" y="539068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D17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3600" dirty="0"/>
          </a:p>
        </p:txBody>
      </p:sp>
      <p:sp>
        <p:nvSpPr>
          <p:cNvPr id="17" name="Text 3"/>
          <p:cNvSpPr/>
          <p:nvPr/>
        </p:nvSpPr>
        <p:spPr>
          <a:xfrm>
            <a:off x="2560320" y="5390680"/>
            <a:ext cx="8686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D17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Ongoing — we can teach or support you</a:t>
            </a:r>
            <a:endParaRPr lang="en-US" sz="2000" dirty="0"/>
          </a:p>
        </p:txBody>
      </p:sp>
      <p:sp>
        <p:nvSpPr>
          <p:cNvPr id="18" name="Text 4"/>
          <p:cNvSpPr/>
          <p:nvPr/>
        </p:nvSpPr>
        <p:spPr>
          <a:xfrm>
            <a:off x="2560320" y="5893600"/>
            <a:ext cx="8686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3A43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Support, tweaks and training — for you or whoever in your team wants to get hands-on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7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6360" y="274320"/>
            <a:ext cx="1828800" cy="2286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256032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9D9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Ready to save time and grow?</a:t>
            </a:r>
            <a:endParaRPr lang="en-US" sz="4200" dirty="0"/>
          </a:p>
        </p:txBody>
      </p:sp>
      <p:sp>
        <p:nvSpPr>
          <p:cNvPr id="4" name="Text 1"/>
          <p:cNvSpPr/>
          <p:nvPr/>
        </p:nvSpPr>
        <p:spPr>
          <a:xfrm>
            <a:off x="457200" y="3337560"/>
            <a:ext cx="11247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8A94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30-minute demo — no obligation, no jargon</a:t>
            </a:r>
            <a:endParaRPr lang="en-US" sz="1800" dirty="0"/>
          </a:p>
        </p:txBody>
      </p:sp>
      <p:sp>
        <p:nvSpPr>
          <p:cNvPr id="5" name="Text 2"/>
          <p:cNvSpPr/>
          <p:nvPr/>
        </p:nvSpPr>
        <p:spPr>
          <a:xfrm>
            <a:off x="1371600" y="3931920"/>
            <a:ext cx="9418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i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Time-saving, revenue-increasing, stress-reducing solutions for everyone — by keeping ahead of the competition</a:t>
            </a:r>
            <a:endParaRPr lang="en-US" sz="1600" dirty="0"/>
          </a:p>
        </p:txBody>
      </p:sp>
      <p:sp>
        <p:nvSpPr>
          <p:cNvPr id="6" name="Shape 3"/>
          <p:cNvSpPr/>
          <p:nvPr/>
        </p:nvSpPr>
        <p:spPr>
          <a:xfrm>
            <a:off x="4572000" y="4892040"/>
            <a:ext cx="3017520" cy="0"/>
          </a:xfrm>
          <a:prstGeom prst="line">
            <a:avLst/>
          </a:prstGeom>
          <a:noFill/>
          <a:ln w="19050">
            <a:solidFill>
              <a:srgbClr val="D4A84B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57200" y="5074920"/>
            <a:ext cx="11247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Keith Sampson</a:t>
            </a:r>
            <a:endParaRPr lang="en-US" sz="2000" dirty="0"/>
          </a:p>
        </p:txBody>
      </p:sp>
      <p:sp>
        <p:nvSpPr>
          <p:cNvPr id="8" name="Text 5"/>
          <p:cNvSpPr/>
          <p:nvPr/>
        </p:nvSpPr>
        <p:spPr>
          <a:xfrm>
            <a:off x="457200" y="553212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9D9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keith@aihelp.trade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457200" y="589788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9D9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https://aihelp.trade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457200" y="630936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8A94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Cornwall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445</Words>
  <Application>Microsoft Office PowerPoint</Application>
  <PresentationFormat>Widescreen</PresentationFormat>
  <Paragraphs>77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for Cornwall — Pitch Deck</dc:title>
  <dc:subject>PptxGenJS Presentation</dc:subject>
  <dc:creator>Keith Sampson</dc:creator>
  <cp:lastModifiedBy>keith sampson</cp:lastModifiedBy>
  <cp:revision>1</cp:revision>
  <dcterms:created xsi:type="dcterms:W3CDTF">2026-04-22T02:13:32Z</dcterms:created>
  <dcterms:modified xsi:type="dcterms:W3CDTF">2026-04-22T05:53:10Z</dcterms:modified>
</cp:coreProperties>
</file>